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226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7303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64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226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